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6"/>
  </p:notesMasterIdLst>
  <p:sldIdLst>
    <p:sldId id="321" r:id="rId2"/>
    <p:sldId id="336" r:id="rId3"/>
    <p:sldId id="358" r:id="rId4"/>
    <p:sldId id="355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51" r:id="rId25"/>
    <p:sldId id="378" r:id="rId26"/>
    <p:sldId id="259" r:id="rId27"/>
    <p:sldId id="384" r:id="rId28"/>
    <p:sldId id="381" r:id="rId29"/>
    <p:sldId id="382" r:id="rId30"/>
    <p:sldId id="380" r:id="rId31"/>
    <p:sldId id="383" r:id="rId32"/>
    <p:sldId id="314" r:id="rId33"/>
    <p:sldId id="356" r:id="rId34"/>
    <p:sldId id="38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66CC"/>
    <a:srgbClr val="FF0066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94660"/>
  </p:normalViewPr>
  <p:slideViewPr>
    <p:cSldViewPr>
      <p:cViewPr>
        <p:scale>
          <a:sx n="60" d="100"/>
          <a:sy n="60" d="100"/>
        </p:scale>
        <p:origin x="-82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1E717-8FEA-469C-8406-14FB110BC4D9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82D4E-F675-454E-9489-8D78977EDC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97478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82D4E-F675-454E-9489-8D78977EDC63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82D4E-F675-454E-9489-8D78977EDC63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82D4E-F675-454E-9489-8D78977EDC63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82D4E-F675-454E-9489-8D78977EDC63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B914D8-14FE-4929-93AD-D0AD94349ADC}" type="datetimeFigureOut">
              <a:rPr lang="en-GB" smtClean="0"/>
              <a:pPr/>
              <a:t>15/01/2016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3EFB44-C7AF-42A2-A8FB-CC9EC05AEA6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Football\Tournaments%202015\French%20Trip%202015\Dirinon%20FC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08112"/>
          </a:xfrm>
        </p:spPr>
        <p:txBody>
          <a:bodyPr>
            <a:noAutofit/>
          </a:bodyPr>
          <a:lstStyle/>
          <a:p>
            <a:pPr algn="ctr"/>
            <a:r>
              <a:rPr lang="en-GB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DAY AFC </a:t>
            </a:r>
            <a:r>
              <a:rPr lang="en-GB" sz="48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GB" sz="48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DIRINON</a:t>
            </a:r>
            <a:endParaRPr lang="en-GB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40243">
            <a:off x="1547664" y="1772816"/>
            <a:ext cx="4330100" cy="47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86249">
            <a:off x="4209027" y="1916942"/>
            <a:ext cx="3254937" cy="445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8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4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4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7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7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8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0959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8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9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9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 l="32925" t="26203" r="32787" b="19548"/>
          <a:stretch>
            <a:fillRect/>
          </a:stretch>
        </p:blipFill>
        <p:spPr bwMode="auto">
          <a:xfrm>
            <a:off x="1" y="-23192"/>
            <a:ext cx="9144000" cy="688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05685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9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9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9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03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62068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+mj-lt"/>
              </a:rPr>
              <a:t>Tournament </a:t>
            </a:r>
            <a:r>
              <a:rPr lang="en-GB" sz="4800" dirty="0" smtClean="0">
                <a:latin typeface="+mj-lt"/>
              </a:rPr>
              <a:t>2016</a:t>
            </a:r>
            <a:endParaRPr lang="en-GB" sz="4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+mj-lt"/>
              </a:rPr>
              <a:t>The tournament is in its </a:t>
            </a:r>
            <a:r>
              <a:rPr lang="en-GB" sz="2400" dirty="0" smtClean="0">
                <a:latin typeface="+mj-lt"/>
              </a:rPr>
              <a:t>22</a:t>
            </a:r>
            <a:r>
              <a:rPr lang="en-GB" sz="2400" baseline="30000" dirty="0" smtClean="0">
                <a:latin typeface="+mj-lt"/>
              </a:rPr>
              <a:t>nd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smtClean="0">
                <a:latin typeface="+mj-lt"/>
              </a:rPr>
              <a:t>year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+mj-lt"/>
              </a:rPr>
              <a:t>90 teams across to age groups (U11s &amp; U13s)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+mj-lt"/>
              </a:rPr>
              <a:t> Two days of football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Played across 9 grass fields</a:t>
            </a:r>
          </a:p>
          <a:p>
            <a:endParaRPr lang="en-GB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+mj-lt"/>
              </a:rPr>
              <a:t>Day 1 consist of a march to the town hall for an official opening 8:30am, games commences at 10am.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+mj-lt"/>
              </a:rPr>
              <a:t>Day 2, depending on your league position in day 1, top 2 play in the cup competition, the rest of the league play in the plate competition.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+mj-lt"/>
              </a:rPr>
              <a:t>The final last year was watched by approx 6,500 people.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1279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rinon FC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760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46648" cy="701432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Video 1</a:t>
            </a:r>
          </a:p>
          <a:p>
            <a:pPr>
              <a:buNone/>
            </a:pPr>
            <a:endParaRPr lang="en-GB" dirty="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874" t="38016" r="29722" b="9813"/>
          <a:stretch>
            <a:fillRect/>
          </a:stretch>
        </p:blipFill>
        <p:spPr bwMode="auto">
          <a:xfrm>
            <a:off x="57683" y="0"/>
            <a:ext cx="9086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896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+mj-lt"/>
              </a:rPr>
              <a:t>ABOUT THE HOTEL</a:t>
            </a:r>
            <a:endParaRPr lang="en-GB" sz="4400" b="1" dirty="0">
              <a:latin typeface="+mj-lt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467544" y="2348880"/>
            <a:ext cx="792088" cy="7200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k Leah\Desktop\Dirinon\20150215_093145.jpg"/>
          <p:cNvPicPr>
            <a:picLocks noChangeAspect="1" noChangeArrowheads="1"/>
          </p:cNvPicPr>
          <p:nvPr/>
        </p:nvPicPr>
        <p:blipFill>
          <a:blip r:embed="rId3" cstate="print"/>
          <a:srcRect r="36137"/>
          <a:stretch>
            <a:fillRect/>
          </a:stretch>
        </p:blipFill>
        <p:spPr bwMode="auto">
          <a:xfrm rot="5400000">
            <a:off x="-406829" y="406827"/>
            <a:ext cx="6825816" cy="6012161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Mark Leah\Desktop\Dirinon\20150215_093149.jpg"/>
          <p:cNvPicPr>
            <a:picLocks noChangeAspect="1" noChangeArrowheads="1"/>
          </p:cNvPicPr>
          <p:nvPr/>
        </p:nvPicPr>
        <p:blipFill>
          <a:blip r:embed="rId2" cstate="print"/>
          <a:srcRect b="32979"/>
          <a:stretch>
            <a:fillRect/>
          </a:stretch>
        </p:blipFill>
        <p:spPr bwMode="auto">
          <a:xfrm>
            <a:off x="-1" y="1700808"/>
            <a:ext cx="9168341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k Leah\Desktop\Dirinon\20150215_093422.jpg"/>
          <p:cNvPicPr>
            <a:picLocks noChangeAspect="1" noChangeArrowheads="1"/>
          </p:cNvPicPr>
          <p:nvPr/>
        </p:nvPicPr>
        <p:blipFill>
          <a:blip r:embed="rId2" cstate="print"/>
          <a:srcRect l="15973" t="2832" b="24950"/>
          <a:stretch>
            <a:fillRect/>
          </a:stretch>
        </p:blipFill>
        <p:spPr bwMode="auto">
          <a:xfrm>
            <a:off x="0" y="908720"/>
            <a:ext cx="9085814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3874" t="38016" r="29722" b="9813"/>
          <a:stretch>
            <a:fillRect/>
          </a:stretch>
        </p:blipFill>
        <p:spPr bwMode="auto">
          <a:xfrm>
            <a:off x="57683" y="0"/>
            <a:ext cx="9086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05685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 Leah\Desktop\Dirinon\20150215_093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 Leah\Desktop\Dirinon\20150215_093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87624" y="404664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0070C0"/>
                </a:solidFill>
              </a:rPr>
              <a:t>COST (Child)</a:t>
            </a:r>
            <a:endParaRPr lang="en-GB" sz="5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628800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£240 per child</a:t>
            </a:r>
          </a:p>
          <a:p>
            <a:pPr algn="ctr"/>
            <a:endParaRPr lang="en-GB" sz="4000" dirty="0" smtClean="0"/>
          </a:p>
          <a:p>
            <a:pPr algn="ctr"/>
            <a:r>
              <a:rPr lang="en-GB" sz="4000" dirty="0" smtClean="0"/>
              <a:t>Tony Evans &amp; I will each give £10 each per child so already the price has drop £20</a:t>
            </a:r>
          </a:p>
          <a:p>
            <a:pPr algn="ctr"/>
            <a:endParaRPr lang="en-GB" sz="4000" dirty="0" smtClean="0"/>
          </a:p>
          <a:p>
            <a:pPr algn="ctr"/>
            <a:r>
              <a:rPr lang="en-GB" sz="7200" dirty="0" smtClean="0">
                <a:solidFill>
                  <a:srgbClr val="0066CC"/>
                </a:solidFill>
              </a:rPr>
              <a:t>£220 per child</a:t>
            </a:r>
            <a:endParaRPr lang="en-GB" sz="7200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3568" y="1196752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6600"/>
                </a:solidFill>
              </a:rPr>
              <a:t>SPONSORSHIP SO FAR</a:t>
            </a:r>
          </a:p>
          <a:p>
            <a:endParaRPr lang="en-GB" sz="3200" dirty="0" smtClean="0">
              <a:solidFill>
                <a:srgbClr val="006600"/>
              </a:solidFill>
            </a:endParaRPr>
          </a:p>
          <a:p>
            <a:endParaRPr lang="en-GB" sz="3200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006600"/>
                </a:solidFill>
              </a:rPr>
              <a:t>Dash Self Drive</a:t>
            </a:r>
            <a:endParaRPr lang="en-GB" sz="3200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006600"/>
                </a:solidFill>
              </a:rPr>
              <a:t>Barclays Bank (Price match upto £1000</a:t>
            </a:r>
            <a:r>
              <a:rPr lang="en-GB" sz="3200" dirty="0" smtClean="0">
                <a:solidFill>
                  <a:srgbClr val="006600"/>
                </a:solidFill>
              </a:rPr>
              <a:t>)</a:t>
            </a:r>
            <a:endParaRPr lang="en-GB" sz="3200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006600"/>
                </a:solidFill>
              </a:rPr>
              <a:t>Bag </a:t>
            </a:r>
            <a:r>
              <a:rPr lang="en-GB" sz="3200" dirty="0" smtClean="0">
                <a:solidFill>
                  <a:srgbClr val="006600"/>
                </a:solidFill>
              </a:rPr>
              <a:t>Packing (Friday 25</a:t>
            </a:r>
            <a:r>
              <a:rPr lang="en-GB" sz="3200" baseline="30000" dirty="0" smtClean="0">
                <a:solidFill>
                  <a:srgbClr val="006600"/>
                </a:solidFill>
              </a:rPr>
              <a:t>th</a:t>
            </a:r>
            <a:r>
              <a:rPr lang="en-GB" sz="3200" dirty="0" smtClean="0">
                <a:solidFill>
                  <a:srgbClr val="006600"/>
                </a:solidFill>
              </a:rPr>
              <a:t> March)</a:t>
            </a:r>
            <a:endParaRPr lang="en-GB" sz="3200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006600"/>
                </a:solidFill>
              </a:rPr>
              <a:t>Horse Race Night ( Fri 19</a:t>
            </a:r>
            <a:r>
              <a:rPr lang="en-GB" sz="3200" baseline="30000" dirty="0" smtClean="0">
                <a:solidFill>
                  <a:srgbClr val="006600"/>
                </a:solidFill>
              </a:rPr>
              <a:t>th</a:t>
            </a:r>
            <a:r>
              <a:rPr lang="en-GB" sz="3200" dirty="0" smtClean="0">
                <a:solidFill>
                  <a:srgbClr val="006600"/>
                </a:solidFill>
              </a:rPr>
              <a:t> Feb)</a:t>
            </a:r>
            <a:endParaRPr lang="en-GB" sz="3200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3200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006600"/>
                </a:solidFill>
              </a:rPr>
              <a:t>The more we raise the cheaper it gets</a:t>
            </a:r>
            <a:endParaRPr lang="en-GB" sz="32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en-GB" dirty="0" smtClean="0"/>
              <a:t>ANY QUESTIONS ON THE LINK</a:t>
            </a:r>
            <a:endParaRPr lang="en-GB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1772816"/>
            <a:ext cx="9144000" cy="78184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 DAY AFC </a:t>
            </a:r>
            <a:r>
              <a:rPr kumimoji="0" lang="en-GB" sz="4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</a:t>
            </a:r>
            <a:r>
              <a:rPr kumimoji="0" lang="en-GB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AS DIRINON</a:t>
            </a:r>
            <a:endParaRPr kumimoji="0" lang="en-GB" sz="32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40243">
            <a:off x="1870663" y="2833892"/>
            <a:ext cx="3119824" cy="366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86249">
            <a:off x="3788167" y="2945669"/>
            <a:ext cx="2345172" cy="345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980728"/>
            <a:ext cx="630019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+mj-lt"/>
              </a:rPr>
              <a:t>AS DIRINON</a:t>
            </a:r>
          </a:p>
          <a:p>
            <a:endParaRPr lang="en-GB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latin typeface="+mj-lt"/>
              </a:rPr>
              <a:t>FORMED IN 1968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latin typeface="+mj-lt"/>
              </a:rPr>
              <a:t>3 Adult Men’s teams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latin typeface="+mj-lt"/>
              </a:rPr>
              <a:t>2 adult female teams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latin typeface="+mj-lt"/>
              </a:rPr>
              <a:t>13 youth teams ( Boys, Girls &amp; Mixed from U6s – U17s)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latin typeface="+mj-lt"/>
              </a:rPr>
              <a:t>Vets team</a:t>
            </a:r>
          </a:p>
          <a:p>
            <a:pPr>
              <a:buFont typeface="Arial" pitchFamily="34" charset="0"/>
              <a:buChar char="•"/>
            </a:pPr>
            <a:endParaRPr lang="en-GB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latin typeface="+mj-lt"/>
              </a:rPr>
              <a:t>Currently 6</a:t>
            </a:r>
            <a:r>
              <a:rPr lang="en-GB" sz="2800" baseline="30000" dirty="0" smtClean="0">
                <a:latin typeface="+mj-lt"/>
              </a:rPr>
              <a:t>th</a:t>
            </a:r>
            <a:r>
              <a:rPr lang="en-GB" sz="2800" dirty="0" smtClean="0">
                <a:latin typeface="+mj-lt"/>
              </a:rPr>
              <a:t> in the 2</a:t>
            </a:r>
            <a:r>
              <a:rPr lang="en-GB" sz="2800" baseline="30000" dirty="0" smtClean="0">
                <a:latin typeface="+mj-lt"/>
              </a:rPr>
              <a:t>nd</a:t>
            </a:r>
            <a:r>
              <a:rPr lang="en-GB" sz="2800" dirty="0" smtClean="0">
                <a:latin typeface="+mj-lt"/>
              </a:rPr>
              <a:t> division of their district – equivalent to the swpl (west)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36712"/>
            <a:ext cx="2435913" cy="26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DIRINON FOOTBALL CLUB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3429000"/>
            <a:ext cx="2481837" cy="2761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4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1014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0959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4_0959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238</Words>
  <Application>Microsoft Office PowerPoint</Application>
  <PresentationFormat>On-screen Show (4:3)</PresentationFormat>
  <Paragraphs>44</Paragraphs>
  <Slides>34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Flow</vt:lpstr>
      <vt:lpstr>ST DAY AFC &amp; AS DIRINON</vt:lpstr>
      <vt:lpstr>Slide 2</vt:lpstr>
      <vt:lpstr>Slide 3</vt:lpstr>
      <vt:lpstr>Slide 4</vt:lpstr>
      <vt:lpstr>DIRINON FOOTBALL CLUB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ANY QUESTIONS ON THE LINK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 DAY AFC</dc:title>
  <dc:creator>Mark Leah</dc:creator>
  <cp:lastModifiedBy>Mark Leah</cp:lastModifiedBy>
  <cp:revision>448</cp:revision>
  <dcterms:created xsi:type="dcterms:W3CDTF">2012-08-28T20:12:01Z</dcterms:created>
  <dcterms:modified xsi:type="dcterms:W3CDTF">2016-01-15T19:13:03Z</dcterms:modified>
</cp:coreProperties>
</file>